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248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1400-B3A1-4092-9E37-659A1DB2A895}" type="datetimeFigureOut">
              <a:rPr lang="sv-SE" smtClean="0"/>
              <a:t>2014-10-15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114D-8C3E-477F-908A-F9760C3DA2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7727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1400-B3A1-4092-9E37-659A1DB2A895}" type="datetimeFigureOut">
              <a:rPr lang="sv-SE" smtClean="0"/>
              <a:t>2014-10-15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114D-8C3E-477F-908A-F9760C3DA2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5867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1400-B3A1-4092-9E37-659A1DB2A895}" type="datetimeFigureOut">
              <a:rPr lang="sv-SE" smtClean="0"/>
              <a:t>2014-10-15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114D-8C3E-477F-908A-F9760C3DA2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2240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1400-B3A1-4092-9E37-659A1DB2A895}" type="datetimeFigureOut">
              <a:rPr lang="sv-SE" smtClean="0"/>
              <a:t>2014-10-15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114D-8C3E-477F-908A-F9760C3DA2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6787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1400-B3A1-4092-9E37-659A1DB2A895}" type="datetimeFigureOut">
              <a:rPr lang="sv-SE" smtClean="0"/>
              <a:t>2014-10-15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114D-8C3E-477F-908A-F9760C3DA2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4696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1400-B3A1-4092-9E37-659A1DB2A895}" type="datetimeFigureOut">
              <a:rPr lang="sv-SE" smtClean="0"/>
              <a:t>2014-10-15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114D-8C3E-477F-908A-F9760C3DA2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3725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1400-B3A1-4092-9E37-659A1DB2A895}" type="datetimeFigureOut">
              <a:rPr lang="sv-SE" smtClean="0"/>
              <a:t>2014-10-15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114D-8C3E-477F-908A-F9760C3DA2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7099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1400-B3A1-4092-9E37-659A1DB2A895}" type="datetimeFigureOut">
              <a:rPr lang="sv-SE" smtClean="0"/>
              <a:t>2014-10-15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114D-8C3E-477F-908A-F9760C3DA2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1181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1400-B3A1-4092-9E37-659A1DB2A895}" type="datetimeFigureOut">
              <a:rPr lang="sv-SE" smtClean="0"/>
              <a:t>2014-10-15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114D-8C3E-477F-908A-F9760C3DA2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9855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1400-B3A1-4092-9E37-659A1DB2A895}" type="datetimeFigureOut">
              <a:rPr lang="sv-SE" smtClean="0"/>
              <a:t>2014-10-15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114D-8C3E-477F-908A-F9760C3DA2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9293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1400-B3A1-4092-9E37-659A1DB2A895}" type="datetimeFigureOut">
              <a:rPr lang="sv-SE" smtClean="0"/>
              <a:t>2014-10-15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114D-8C3E-477F-908A-F9760C3DA2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1554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C1400-B3A1-4092-9E37-659A1DB2A895}" type="datetimeFigureOut">
              <a:rPr lang="sv-SE" smtClean="0"/>
              <a:t>2014-10-15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0114D-8C3E-477F-908A-F9760C3DA2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8187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Remiss</a:t>
            </a:r>
            <a:br>
              <a:rPr lang="sv-SE" dirty="0" smtClean="0"/>
            </a:br>
            <a:r>
              <a:rPr lang="sv-SE" dirty="0" smtClean="0"/>
              <a:t>Examenspremier till vissa lärare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929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Förslag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En tillfällig, skattefri examenspremie införs 2015-2021 för att stimulera fler att påbörja och slutföra dels ämneslärarutbildning inom matematik, biologi, fysik, kemi eller teknik, dels utbildning till speciallärare eller specialpedagog.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13468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Villkor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Påbörjat ämneslärarutbildning eller VAL efter 30 juni 2011 (dock ej 8/15 om 30 </a:t>
            </a:r>
            <a:r>
              <a:rPr lang="sv-SE" dirty="0" err="1" smtClean="0"/>
              <a:t>hp</a:t>
            </a:r>
            <a:r>
              <a:rPr lang="sv-SE" dirty="0" smtClean="0"/>
              <a:t>)</a:t>
            </a:r>
          </a:p>
          <a:p>
            <a:r>
              <a:rPr lang="sv-SE" dirty="0" smtClean="0"/>
              <a:t>Påbörjat KPU på deltid efter 30 juni 2011 eller på heltid efter 31 december 2012</a:t>
            </a:r>
          </a:p>
          <a:p>
            <a:r>
              <a:rPr lang="sv-SE" dirty="0" smtClean="0"/>
              <a:t>Påbörjat speciallärar- eller specialpedagogutbildning på deltid efter 30 juni 2011 eller på heltid efter 31 dec 2012</a:t>
            </a:r>
          </a:p>
          <a:p>
            <a:r>
              <a:rPr lang="sv-SE" dirty="0" smtClean="0"/>
              <a:t>Examen ska vara avlagd efter 31 mars 2014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7044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Examenspremiens storlek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25 000 kronor per ämne inom ämneslärarexamen (</a:t>
            </a:r>
            <a:r>
              <a:rPr lang="sv-SE" dirty="0" err="1" smtClean="0"/>
              <a:t>ma</a:t>
            </a:r>
            <a:r>
              <a:rPr lang="sv-SE" dirty="0" smtClean="0"/>
              <a:t>, bi, fy, </a:t>
            </a:r>
            <a:r>
              <a:rPr lang="sv-SE" dirty="0" err="1" smtClean="0"/>
              <a:t>ke</a:t>
            </a:r>
            <a:r>
              <a:rPr lang="sv-SE" dirty="0" smtClean="0"/>
              <a:t>, te), dock max 75 000.</a:t>
            </a:r>
          </a:p>
          <a:p>
            <a:r>
              <a:rPr lang="sv-SE" dirty="0" smtClean="0"/>
              <a:t>50 000 kronor för speciallärar- eller specialpedagogexamen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15702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CSN prövar och betalar ut examenspremier</a:t>
            </a:r>
          </a:p>
          <a:p>
            <a:r>
              <a:rPr lang="sv-SE" dirty="0" smtClean="0"/>
              <a:t>Bestämmelserna föreslås träda </a:t>
            </a:r>
            <a:r>
              <a:rPr lang="sv-SE" smtClean="0"/>
              <a:t>i kraft 1 jan 2015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5439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Microsoft Office PowerPoint</Application>
  <PresentationFormat>Bildspel på skärmen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6" baseType="lpstr">
      <vt:lpstr>Office-tema</vt:lpstr>
      <vt:lpstr>Remiss Examenspremier till vissa lärare</vt:lpstr>
      <vt:lpstr>Förslag</vt:lpstr>
      <vt:lpstr>Villkor</vt:lpstr>
      <vt:lpstr>Examenspremiens storlek</vt:lpstr>
      <vt:lpstr>PowerPoint-presentation</vt:lpstr>
    </vt:vector>
  </TitlesOfParts>
  <Company>Högskolan Dalarna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Remiss Examenspremier till vissa lärare</dc:title>
  <dc:creator>Mats Tegmark</dc:creator>
  <cp:lastModifiedBy>Ylva Sundmark</cp:lastModifiedBy>
  <cp:revision>3</cp:revision>
  <dcterms:created xsi:type="dcterms:W3CDTF">2014-09-18T05:54:18Z</dcterms:created>
  <dcterms:modified xsi:type="dcterms:W3CDTF">2014-10-15T06:44:45Z</dcterms:modified>
</cp:coreProperties>
</file>